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</p:sldMasterIdLst>
  <p:notesMasterIdLst>
    <p:notesMasterId r:id="rId20"/>
  </p:notesMasterIdLst>
  <p:sldIdLst>
    <p:sldId id="257" r:id="rId2"/>
    <p:sldId id="273" r:id="rId3"/>
    <p:sldId id="258" r:id="rId4"/>
    <p:sldId id="259" r:id="rId5"/>
    <p:sldId id="260" r:id="rId6"/>
    <p:sldId id="373" r:id="rId7"/>
    <p:sldId id="374" r:id="rId8"/>
    <p:sldId id="375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372" r:id="rId19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21CDD-57B6-46D3-9E52-C9117603731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525AFC-2BFC-488D-B006-3BDC1C981A4D}">
      <dgm:prSet/>
      <dgm:spPr/>
      <dgm:t>
        <a:bodyPr/>
        <a:lstStyle/>
        <a:p>
          <a:r>
            <a:rPr lang="en-US" dirty="0"/>
            <a:t>In Plant Training for students to enrich their knowledge on Software, Hardware and Networking.</a:t>
          </a:r>
        </a:p>
      </dgm:t>
    </dgm:pt>
    <dgm:pt modelId="{3965DC78-1463-477C-ACA4-47D4569121E5}" type="parTrans" cxnId="{5CFDD941-518A-4DA8-9781-BE2C3776E075}">
      <dgm:prSet/>
      <dgm:spPr/>
      <dgm:t>
        <a:bodyPr/>
        <a:lstStyle/>
        <a:p>
          <a:endParaRPr lang="en-US"/>
        </a:p>
      </dgm:t>
    </dgm:pt>
    <dgm:pt modelId="{443C4297-96BD-49A2-8124-7C8DC7CCF37D}" type="sibTrans" cxnId="{5CFDD941-518A-4DA8-9781-BE2C3776E075}">
      <dgm:prSet/>
      <dgm:spPr/>
      <dgm:t>
        <a:bodyPr/>
        <a:lstStyle/>
        <a:p>
          <a:endParaRPr lang="en-US"/>
        </a:p>
      </dgm:t>
    </dgm:pt>
    <dgm:pt modelId="{B610D4CE-6C99-4934-AFC4-B3C0B412F9B5}">
      <dgm:prSet/>
      <dgm:spPr/>
      <dgm:t>
        <a:bodyPr/>
        <a:lstStyle/>
        <a:p>
          <a:r>
            <a:rPr lang="en-US" dirty="0"/>
            <a:t>Provide them exposure in real time Industry Knowledge.</a:t>
          </a:r>
        </a:p>
      </dgm:t>
    </dgm:pt>
    <dgm:pt modelId="{441E41CC-5240-404B-A635-2ACB804FA4B1}" type="parTrans" cxnId="{0A50D6F2-B933-4C5D-A27B-2B686081C80F}">
      <dgm:prSet/>
      <dgm:spPr/>
      <dgm:t>
        <a:bodyPr/>
        <a:lstStyle/>
        <a:p>
          <a:endParaRPr lang="en-US"/>
        </a:p>
      </dgm:t>
    </dgm:pt>
    <dgm:pt modelId="{8CC42317-EB9F-45F7-8FE5-1D31C2F24556}" type="sibTrans" cxnId="{0A50D6F2-B933-4C5D-A27B-2B686081C80F}">
      <dgm:prSet/>
      <dgm:spPr/>
      <dgm:t>
        <a:bodyPr/>
        <a:lstStyle/>
        <a:p>
          <a:endParaRPr lang="en-US"/>
        </a:p>
      </dgm:t>
    </dgm:pt>
    <dgm:pt modelId="{EE93E8F3-689E-4A9D-99D3-6256F0A61E22}">
      <dgm:prSet/>
      <dgm:spPr/>
      <dgm:t>
        <a:bodyPr/>
        <a:lstStyle/>
        <a:p>
          <a:r>
            <a:rPr lang="en-US" dirty="0"/>
            <a:t>Trainers are delivering a relevant and guided learning skill that combines Lecture and practice to deliver what you need to know about a product or technology.</a:t>
          </a:r>
        </a:p>
      </dgm:t>
    </dgm:pt>
    <dgm:pt modelId="{3FFBDD2A-3F4B-44DD-B587-38963AD98560}" type="parTrans" cxnId="{20179997-225E-4C1A-9F28-21C16DA3C1FA}">
      <dgm:prSet/>
      <dgm:spPr/>
      <dgm:t>
        <a:bodyPr/>
        <a:lstStyle/>
        <a:p>
          <a:endParaRPr lang="en-US"/>
        </a:p>
      </dgm:t>
    </dgm:pt>
    <dgm:pt modelId="{21B0703D-6267-404D-A040-091B450450C4}" type="sibTrans" cxnId="{20179997-225E-4C1A-9F28-21C16DA3C1FA}">
      <dgm:prSet/>
      <dgm:spPr/>
      <dgm:t>
        <a:bodyPr/>
        <a:lstStyle/>
        <a:p>
          <a:endParaRPr lang="en-US"/>
        </a:p>
      </dgm:t>
    </dgm:pt>
    <dgm:pt modelId="{D150C2FD-0E4E-4697-B3BD-A8449D7E8A1D}" type="pres">
      <dgm:prSet presAssocID="{35D21CDD-57B6-46D3-9E52-C911760373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324559-634D-466B-A187-E9D013BBF3B3}" type="pres">
      <dgm:prSet presAssocID="{B8525AFC-2BFC-488D-B006-3BDC1C981A4D}" presName="hierRoot1" presStyleCnt="0"/>
      <dgm:spPr/>
    </dgm:pt>
    <dgm:pt modelId="{950A73B8-F15F-45D4-B41A-65A2687568F7}" type="pres">
      <dgm:prSet presAssocID="{B8525AFC-2BFC-488D-B006-3BDC1C981A4D}" presName="composite" presStyleCnt="0"/>
      <dgm:spPr/>
    </dgm:pt>
    <dgm:pt modelId="{5FDD7CA1-00F4-40A0-9EC6-381709EA4765}" type="pres">
      <dgm:prSet presAssocID="{B8525AFC-2BFC-488D-B006-3BDC1C981A4D}" presName="background" presStyleLbl="node0" presStyleIdx="0" presStyleCnt="3"/>
      <dgm:spPr/>
    </dgm:pt>
    <dgm:pt modelId="{69F349EB-241C-4FA3-88C2-706D8CA7C8BB}" type="pres">
      <dgm:prSet presAssocID="{B8525AFC-2BFC-488D-B006-3BDC1C981A4D}" presName="text" presStyleLbl="fgAcc0" presStyleIdx="0" presStyleCnt="3">
        <dgm:presLayoutVars>
          <dgm:chPref val="3"/>
        </dgm:presLayoutVars>
      </dgm:prSet>
      <dgm:spPr/>
    </dgm:pt>
    <dgm:pt modelId="{7FB034E1-F77C-4EA1-B1CC-8D1A3E3A124C}" type="pres">
      <dgm:prSet presAssocID="{B8525AFC-2BFC-488D-B006-3BDC1C981A4D}" presName="hierChild2" presStyleCnt="0"/>
      <dgm:spPr/>
    </dgm:pt>
    <dgm:pt modelId="{7FB7B8FB-4923-467A-9361-742FC3FD2064}" type="pres">
      <dgm:prSet presAssocID="{B610D4CE-6C99-4934-AFC4-B3C0B412F9B5}" presName="hierRoot1" presStyleCnt="0"/>
      <dgm:spPr/>
    </dgm:pt>
    <dgm:pt modelId="{CFC66323-A085-4617-AE72-C773D143A2BB}" type="pres">
      <dgm:prSet presAssocID="{B610D4CE-6C99-4934-AFC4-B3C0B412F9B5}" presName="composite" presStyleCnt="0"/>
      <dgm:spPr/>
    </dgm:pt>
    <dgm:pt modelId="{E7A041B0-0213-4DC6-8F76-247CADBBD163}" type="pres">
      <dgm:prSet presAssocID="{B610D4CE-6C99-4934-AFC4-B3C0B412F9B5}" presName="background" presStyleLbl="node0" presStyleIdx="1" presStyleCnt="3"/>
      <dgm:spPr/>
    </dgm:pt>
    <dgm:pt modelId="{0C7AA890-80A3-44BB-A952-2045A694CED8}" type="pres">
      <dgm:prSet presAssocID="{B610D4CE-6C99-4934-AFC4-B3C0B412F9B5}" presName="text" presStyleLbl="fgAcc0" presStyleIdx="1" presStyleCnt="3">
        <dgm:presLayoutVars>
          <dgm:chPref val="3"/>
        </dgm:presLayoutVars>
      </dgm:prSet>
      <dgm:spPr/>
    </dgm:pt>
    <dgm:pt modelId="{46E4B373-F0B0-4776-A4C7-71DE69DF3284}" type="pres">
      <dgm:prSet presAssocID="{B610D4CE-6C99-4934-AFC4-B3C0B412F9B5}" presName="hierChild2" presStyleCnt="0"/>
      <dgm:spPr/>
    </dgm:pt>
    <dgm:pt modelId="{FB44BAD1-07E3-4240-B5DE-83A3317BCB81}" type="pres">
      <dgm:prSet presAssocID="{EE93E8F3-689E-4A9D-99D3-6256F0A61E22}" presName="hierRoot1" presStyleCnt="0"/>
      <dgm:spPr/>
    </dgm:pt>
    <dgm:pt modelId="{9F5B455E-FA55-4909-AF7F-47937C9C113A}" type="pres">
      <dgm:prSet presAssocID="{EE93E8F3-689E-4A9D-99D3-6256F0A61E22}" presName="composite" presStyleCnt="0"/>
      <dgm:spPr/>
    </dgm:pt>
    <dgm:pt modelId="{FE8896D1-5C17-47AC-8A2D-C6D14EF10AEC}" type="pres">
      <dgm:prSet presAssocID="{EE93E8F3-689E-4A9D-99D3-6256F0A61E22}" presName="background" presStyleLbl="node0" presStyleIdx="2" presStyleCnt="3"/>
      <dgm:spPr/>
    </dgm:pt>
    <dgm:pt modelId="{D21CA87A-B439-442D-95F1-6F39F003C63C}" type="pres">
      <dgm:prSet presAssocID="{EE93E8F3-689E-4A9D-99D3-6256F0A61E22}" presName="text" presStyleLbl="fgAcc0" presStyleIdx="2" presStyleCnt="3">
        <dgm:presLayoutVars>
          <dgm:chPref val="3"/>
        </dgm:presLayoutVars>
      </dgm:prSet>
      <dgm:spPr/>
    </dgm:pt>
    <dgm:pt modelId="{9CE5071E-6B3A-4DCE-B1F8-64ED394F1D26}" type="pres">
      <dgm:prSet presAssocID="{EE93E8F3-689E-4A9D-99D3-6256F0A61E22}" presName="hierChild2" presStyleCnt="0"/>
      <dgm:spPr/>
    </dgm:pt>
  </dgm:ptLst>
  <dgm:cxnLst>
    <dgm:cxn modelId="{4C476D17-33A0-4BA9-8C45-E74E91E66AA5}" type="presOf" srcId="{35D21CDD-57B6-46D3-9E52-C91176037310}" destId="{D150C2FD-0E4E-4697-B3BD-A8449D7E8A1D}" srcOrd="0" destOrd="0" presId="urn:microsoft.com/office/officeart/2005/8/layout/hierarchy1"/>
    <dgm:cxn modelId="{256CBE1A-E096-4C2D-9750-D16008C3B4C6}" type="presOf" srcId="{EE93E8F3-689E-4A9D-99D3-6256F0A61E22}" destId="{D21CA87A-B439-442D-95F1-6F39F003C63C}" srcOrd="0" destOrd="0" presId="urn:microsoft.com/office/officeart/2005/8/layout/hierarchy1"/>
    <dgm:cxn modelId="{DD82D935-C8E3-4524-8970-B70AD4E8825A}" type="presOf" srcId="{B610D4CE-6C99-4934-AFC4-B3C0B412F9B5}" destId="{0C7AA890-80A3-44BB-A952-2045A694CED8}" srcOrd="0" destOrd="0" presId="urn:microsoft.com/office/officeart/2005/8/layout/hierarchy1"/>
    <dgm:cxn modelId="{0CD10E3F-26F1-4C78-A776-353F5BB9C2B7}" type="presOf" srcId="{B8525AFC-2BFC-488D-B006-3BDC1C981A4D}" destId="{69F349EB-241C-4FA3-88C2-706D8CA7C8BB}" srcOrd="0" destOrd="0" presId="urn:microsoft.com/office/officeart/2005/8/layout/hierarchy1"/>
    <dgm:cxn modelId="{5CFDD941-518A-4DA8-9781-BE2C3776E075}" srcId="{35D21CDD-57B6-46D3-9E52-C91176037310}" destId="{B8525AFC-2BFC-488D-B006-3BDC1C981A4D}" srcOrd="0" destOrd="0" parTransId="{3965DC78-1463-477C-ACA4-47D4569121E5}" sibTransId="{443C4297-96BD-49A2-8124-7C8DC7CCF37D}"/>
    <dgm:cxn modelId="{20179997-225E-4C1A-9F28-21C16DA3C1FA}" srcId="{35D21CDD-57B6-46D3-9E52-C91176037310}" destId="{EE93E8F3-689E-4A9D-99D3-6256F0A61E22}" srcOrd="2" destOrd="0" parTransId="{3FFBDD2A-3F4B-44DD-B587-38963AD98560}" sibTransId="{21B0703D-6267-404D-A040-091B450450C4}"/>
    <dgm:cxn modelId="{0A50D6F2-B933-4C5D-A27B-2B686081C80F}" srcId="{35D21CDD-57B6-46D3-9E52-C91176037310}" destId="{B610D4CE-6C99-4934-AFC4-B3C0B412F9B5}" srcOrd="1" destOrd="0" parTransId="{441E41CC-5240-404B-A635-2ACB804FA4B1}" sibTransId="{8CC42317-EB9F-45F7-8FE5-1D31C2F24556}"/>
    <dgm:cxn modelId="{296B1EB3-2CFB-4428-A6C8-C334E9AC761D}" type="presParOf" srcId="{D150C2FD-0E4E-4697-B3BD-A8449D7E8A1D}" destId="{6D324559-634D-466B-A187-E9D013BBF3B3}" srcOrd="0" destOrd="0" presId="urn:microsoft.com/office/officeart/2005/8/layout/hierarchy1"/>
    <dgm:cxn modelId="{E01A4648-8058-4E36-BCAD-B61C63AF4926}" type="presParOf" srcId="{6D324559-634D-466B-A187-E9D013BBF3B3}" destId="{950A73B8-F15F-45D4-B41A-65A2687568F7}" srcOrd="0" destOrd="0" presId="urn:microsoft.com/office/officeart/2005/8/layout/hierarchy1"/>
    <dgm:cxn modelId="{4BE608C9-3190-48ED-A0E9-2497CE925AF6}" type="presParOf" srcId="{950A73B8-F15F-45D4-B41A-65A2687568F7}" destId="{5FDD7CA1-00F4-40A0-9EC6-381709EA4765}" srcOrd="0" destOrd="0" presId="urn:microsoft.com/office/officeart/2005/8/layout/hierarchy1"/>
    <dgm:cxn modelId="{0094DA55-9A87-4D8E-960C-6FBFD8D8D8EE}" type="presParOf" srcId="{950A73B8-F15F-45D4-B41A-65A2687568F7}" destId="{69F349EB-241C-4FA3-88C2-706D8CA7C8BB}" srcOrd="1" destOrd="0" presId="urn:microsoft.com/office/officeart/2005/8/layout/hierarchy1"/>
    <dgm:cxn modelId="{675B62D4-3A73-42B2-AB87-725D95DAA9D4}" type="presParOf" srcId="{6D324559-634D-466B-A187-E9D013BBF3B3}" destId="{7FB034E1-F77C-4EA1-B1CC-8D1A3E3A124C}" srcOrd="1" destOrd="0" presId="urn:microsoft.com/office/officeart/2005/8/layout/hierarchy1"/>
    <dgm:cxn modelId="{123B2AA1-988E-493C-BBE5-A68BA8CD5C74}" type="presParOf" srcId="{D150C2FD-0E4E-4697-B3BD-A8449D7E8A1D}" destId="{7FB7B8FB-4923-467A-9361-742FC3FD2064}" srcOrd="1" destOrd="0" presId="urn:microsoft.com/office/officeart/2005/8/layout/hierarchy1"/>
    <dgm:cxn modelId="{577941A9-222C-4CB5-8122-81B868ACC6AF}" type="presParOf" srcId="{7FB7B8FB-4923-467A-9361-742FC3FD2064}" destId="{CFC66323-A085-4617-AE72-C773D143A2BB}" srcOrd="0" destOrd="0" presId="urn:microsoft.com/office/officeart/2005/8/layout/hierarchy1"/>
    <dgm:cxn modelId="{79A06AB0-F0F1-48FF-9DB6-5691C1CE41AC}" type="presParOf" srcId="{CFC66323-A085-4617-AE72-C773D143A2BB}" destId="{E7A041B0-0213-4DC6-8F76-247CADBBD163}" srcOrd="0" destOrd="0" presId="urn:microsoft.com/office/officeart/2005/8/layout/hierarchy1"/>
    <dgm:cxn modelId="{4EDDD539-C470-4E94-AE2B-8489EA95A6AA}" type="presParOf" srcId="{CFC66323-A085-4617-AE72-C773D143A2BB}" destId="{0C7AA890-80A3-44BB-A952-2045A694CED8}" srcOrd="1" destOrd="0" presId="urn:microsoft.com/office/officeart/2005/8/layout/hierarchy1"/>
    <dgm:cxn modelId="{34D8751B-C8BA-4F90-A9B4-90C23716D624}" type="presParOf" srcId="{7FB7B8FB-4923-467A-9361-742FC3FD2064}" destId="{46E4B373-F0B0-4776-A4C7-71DE69DF3284}" srcOrd="1" destOrd="0" presId="urn:microsoft.com/office/officeart/2005/8/layout/hierarchy1"/>
    <dgm:cxn modelId="{3E4B7126-C576-4326-91B7-3EA638FD467D}" type="presParOf" srcId="{D150C2FD-0E4E-4697-B3BD-A8449D7E8A1D}" destId="{FB44BAD1-07E3-4240-B5DE-83A3317BCB81}" srcOrd="2" destOrd="0" presId="urn:microsoft.com/office/officeart/2005/8/layout/hierarchy1"/>
    <dgm:cxn modelId="{E7A21533-E8D6-4585-A796-B2FF935712AF}" type="presParOf" srcId="{FB44BAD1-07E3-4240-B5DE-83A3317BCB81}" destId="{9F5B455E-FA55-4909-AF7F-47937C9C113A}" srcOrd="0" destOrd="0" presId="urn:microsoft.com/office/officeart/2005/8/layout/hierarchy1"/>
    <dgm:cxn modelId="{49A9C406-775A-4334-A886-3859B679F90E}" type="presParOf" srcId="{9F5B455E-FA55-4909-AF7F-47937C9C113A}" destId="{FE8896D1-5C17-47AC-8A2D-C6D14EF10AEC}" srcOrd="0" destOrd="0" presId="urn:microsoft.com/office/officeart/2005/8/layout/hierarchy1"/>
    <dgm:cxn modelId="{14A40CAA-7410-4172-9164-D17777BC3124}" type="presParOf" srcId="{9F5B455E-FA55-4909-AF7F-47937C9C113A}" destId="{D21CA87A-B439-442D-95F1-6F39F003C63C}" srcOrd="1" destOrd="0" presId="urn:microsoft.com/office/officeart/2005/8/layout/hierarchy1"/>
    <dgm:cxn modelId="{D9F73DA4-5471-4DB9-B1EE-902744236C2A}" type="presParOf" srcId="{FB44BAD1-07E3-4240-B5DE-83A3317BCB81}" destId="{9CE5071E-6B3A-4DCE-B1F8-64ED394F1D2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D7CA1-00F4-40A0-9EC6-381709EA4765}">
      <dsp:nvSpPr>
        <dsp:cNvPr id="0" name=""/>
        <dsp:cNvSpPr/>
      </dsp:nvSpPr>
      <dsp:spPr>
        <a:xfrm>
          <a:off x="0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F349EB-241C-4FA3-88C2-706D8CA7C8BB}">
      <dsp:nvSpPr>
        <dsp:cNvPr id="0" name=""/>
        <dsp:cNvSpPr/>
      </dsp:nvSpPr>
      <dsp:spPr>
        <a:xfrm>
          <a:off x="31432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 Plant Training for students to enrich their knowledge on Software, Hardware and Networking.</a:t>
          </a:r>
        </a:p>
      </dsp:txBody>
      <dsp:txXfrm>
        <a:off x="366939" y="1166540"/>
        <a:ext cx="2723696" cy="1691139"/>
      </dsp:txXfrm>
    </dsp:sp>
    <dsp:sp modelId="{E7A041B0-0213-4DC6-8F76-247CADBBD163}">
      <dsp:nvSpPr>
        <dsp:cNvPr id="0" name=""/>
        <dsp:cNvSpPr/>
      </dsp:nvSpPr>
      <dsp:spPr>
        <a:xfrm>
          <a:off x="3457574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C7AA890-80A3-44BB-A952-2045A694CED8}">
      <dsp:nvSpPr>
        <dsp:cNvPr id="0" name=""/>
        <dsp:cNvSpPr/>
      </dsp:nvSpPr>
      <dsp:spPr>
        <a:xfrm>
          <a:off x="3771900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Provide them exposure in real time Industry Knowledge.</a:t>
          </a:r>
        </a:p>
      </dsp:txBody>
      <dsp:txXfrm>
        <a:off x="3824514" y="1166540"/>
        <a:ext cx="2723696" cy="1691139"/>
      </dsp:txXfrm>
    </dsp:sp>
    <dsp:sp modelId="{FE8896D1-5C17-47AC-8A2D-C6D14EF10AEC}">
      <dsp:nvSpPr>
        <dsp:cNvPr id="0" name=""/>
        <dsp:cNvSpPr/>
      </dsp:nvSpPr>
      <dsp:spPr>
        <a:xfrm>
          <a:off x="6915149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1CA87A-B439-442D-95F1-6F39F003C63C}">
      <dsp:nvSpPr>
        <dsp:cNvPr id="0" name=""/>
        <dsp:cNvSpPr/>
      </dsp:nvSpPr>
      <dsp:spPr>
        <a:xfrm>
          <a:off x="722947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Trainers are delivering a relevant and guided learning skill that combines Lecture and practice to deliver what you need to know about a product or technology.</a:t>
          </a:r>
        </a:p>
      </dsp:txBody>
      <dsp:txXfrm>
        <a:off x="7282089" y="1166540"/>
        <a:ext cx="2723696" cy="169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922E2-3529-4262-9BDE-89F49DC0799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75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4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86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2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9841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12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32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4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9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2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5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6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7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78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2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Zensar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Pune 2019</a:t>
            </a:r>
          </a:p>
        </p:txBody>
      </p:sp>
      <p:sp>
        <p:nvSpPr>
          <p:cNvPr id="13319" name="TextBox 2"/>
          <p:cNvSpPr txBox="1"/>
          <p:nvPr/>
        </p:nvSpPr>
        <p:spPr>
          <a:xfrm>
            <a:off x="3482340" y="614998"/>
            <a:ext cx="57531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sz="2000" b="1" u="sng" dirty="0">
                <a:solidFill>
                  <a:srgbClr val="FFA6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Bharati Vidyapeeth (Deemed </a:t>
            </a:r>
            <a:r>
              <a:rPr lang="en-IN" sz="2000" b="1" u="sng" dirty="0">
                <a:solidFill>
                  <a:srgbClr val="FFA6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b="1" u="sng" dirty="0">
                <a:solidFill>
                  <a:srgbClr val="FFA6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be) University</a:t>
            </a:r>
          </a:p>
          <a:p>
            <a:r>
              <a:rPr sz="2000" b="1" dirty="0">
                <a:solidFill>
                  <a:srgbClr val="FFA6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sz="2000" b="1" u="sng" dirty="0">
                <a:solidFill>
                  <a:srgbClr val="FFA6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of Engineering</a:t>
            </a:r>
            <a:r>
              <a:rPr lang="en-IN" sz="2000" b="1" u="sng" dirty="0">
                <a:solidFill>
                  <a:srgbClr val="FFA6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,Pune</a:t>
            </a:r>
            <a:endParaRPr sz="2000" b="1" u="sng" dirty="0">
              <a:solidFill>
                <a:srgbClr val="FFA61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18" name="TextBox 8"/>
          <p:cNvSpPr txBox="1"/>
          <p:nvPr/>
        </p:nvSpPr>
        <p:spPr>
          <a:xfrm>
            <a:off x="3497262" y="1672074"/>
            <a:ext cx="539178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  <a:endParaRPr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16" name="TextBox 6"/>
          <p:cNvSpPr txBox="1"/>
          <p:nvPr/>
        </p:nvSpPr>
        <p:spPr>
          <a:xfrm>
            <a:off x="1679893" y="4944110"/>
            <a:ext cx="4513262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sz="1400" b="1" u="sng" dirty="0">
                <a:latin typeface="Arial" panose="020B0604020202020204" pitchFamily="34" charset="0"/>
              </a:rPr>
              <a:t>B</a:t>
            </a:r>
            <a:r>
              <a:rPr lang="en-IN" sz="1400" b="1" u="sng" dirty="0">
                <a:latin typeface="Arial" panose="020B0604020202020204" pitchFamily="34" charset="0"/>
              </a:rPr>
              <a:t>y</a:t>
            </a:r>
            <a:r>
              <a:rPr sz="1400" b="1" dirty="0">
                <a:latin typeface="Arial" panose="020B0604020202020204" pitchFamily="34" charset="0"/>
              </a:rPr>
              <a:t>-</a:t>
            </a:r>
          </a:p>
          <a:p>
            <a:pPr eaLnBrk="1" hangingPunct="1"/>
            <a:endParaRPr sz="1400" b="1" dirty="0">
              <a:latin typeface="Arial" panose="020B0604020202020204" pitchFamily="34" charset="0"/>
            </a:endParaRPr>
          </a:p>
          <a:p>
            <a:pPr eaLnBrk="1" hangingPunct="1"/>
            <a:r>
              <a:rPr sz="1400" b="1" dirty="0">
                <a:latin typeface="Arial" panose="020B0604020202020204" pitchFamily="34" charset="0"/>
              </a:rPr>
              <a:t>NAME:</a:t>
            </a:r>
            <a:r>
              <a:rPr sz="1400" dirty="0">
                <a:latin typeface="Arial" panose="020B0604020202020204" pitchFamily="34" charset="0"/>
              </a:rPr>
              <a:t>          </a:t>
            </a:r>
            <a:r>
              <a:rPr lang="en-US" sz="1400" dirty="0">
                <a:latin typeface="Arial" panose="020B0604020202020204" pitchFamily="34" charset="0"/>
              </a:rPr>
              <a:t>SHUBHANKAR GUPTA</a:t>
            </a:r>
            <a:endParaRPr sz="1400" dirty="0">
              <a:latin typeface="Arial" panose="020B0604020202020204" pitchFamily="34" charset="0"/>
            </a:endParaRPr>
          </a:p>
          <a:p>
            <a:pPr eaLnBrk="1" hangingPunct="1"/>
            <a:r>
              <a:rPr sz="1400" b="1" dirty="0">
                <a:latin typeface="Arial" panose="020B0604020202020204" pitchFamily="34" charset="0"/>
              </a:rPr>
              <a:t>ROLL NO:</a:t>
            </a:r>
            <a:r>
              <a:rPr sz="1400" dirty="0">
                <a:latin typeface="Arial" panose="020B0604020202020204" pitchFamily="34" charset="0"/>
              </a:rPr>
              <a:t>     </a:t>
            </a:r>
            <a:r>
              <a:rPr lang="en-US" sz="1400" dirty="0">
                <a:latin typeface="Arial" panose="020B0604020202020204" pitchFamily="34" charset="0"/>
              </a:rPr>
              <a:t>15</a:t>
            </a:r>
            <a:endParaRPr sz="1400" dirty="0">
              <a:latin typeface="Arial" panose="020B0604020202020204" pitchFamily="34" charset="0"/>
            </a:endParaRPr>
          </a:p>
          <a:p>
            <a:pPr eaLnBrk="1" hangingPunct="1"/>
            <a:r>
              <a:rPr sz="1400" b="1" dirty="0">
                <a:latin typeface="Arial" panose="020B0604020202020204" pitchFamily="34" charset="0"/>
              </a:rPr>
              <a:t>PRN:</a:t>
            </a:r>
            <a:r>
              <a:rPr sz="1400" dirty="0">
                <a:latin typeface="Arial" panose="020B0604020202020204" pitchFamily="34" charset="0"/>
              </a:rPr>
              <a:t>             1614110</a:t>
            </a:r>
            <a:r>
              <a:rPr lang="en-US" sz="1400" dirty="0">
                <a:latin typeface="Arial" panose="020B0604020202020204" pitchFamily="34" charset="0"/>
              </a:rPr>
              <a:t>139</a:t>
            </a:r>
            <a:endParaRPr sz="1400" dirty="0">
              <a:latin typeface="Arial" panose="020B0604020202020204" pitchFamily="34" charset="0"/>
            </a:endParaRPr>
          </a:p>
          <a:p>
            <a:pPr eaLnBrk="1" hangingPunct="1"/>
            <a:r>
              <a:rPr sz="1400" b="1" dirty="0">
                <a:latin typeface="Arial" panose="020B0604020202020204" pitchFamily="34" charset="0"/>
              </a:rPr>
              <a:t>CLASS:         </a:t>
            </a:r>
            <a:r>
              <a:rPr sz="1400" dirty="0">
                <a:latin typeface="Arial" panose="020B0604020202020204" pitchFamily="34" charset="0"/>
              </a:rPr>
              <a:t>B.Tech Sem-VII Computer Engineering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378450" y="2240280"/>
            <a:ext cx="1446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Internship At: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474" y="535305"/>
            <a:ext cx="2473326" cy="1021080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68"/>
          <a:stretch>
            <a:fillRect/>
          </a:stretch>
        </p:blipFill>
        <p:spPr>
          <a:xfrm>
            <a:off x="1679893" y="423711"/>
            <a:ext cx="1579880" cy="153416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34416" b="36611"/>
          <a:stretch/>
        </p:blipFill>
        <p:spPr>
          <a:xfrm>
            <a:off x="8512002" y="5296199"/>
            <a:ext cx="2801325" cy="8116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362505"/>
            <a:ext cx="8084927" cy="704295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Advanced Java Contents           Contd…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13534" y="1146699"/>
            <a:ext cx="8229600" cy="4250924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MVC (Model View Controller)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Grammar of JSP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Scriptlets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JSP Centric MVC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Listeners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Session Tracking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53700" y="495670"/>
            <a:ext cx="4471715" cy="73980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Web Technologies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28944" y="1235476"/>
            <a:ext cx="8229600" cy="5410200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Basics of HTML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Static Web Page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Basics of CSS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Types of CSS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Java Script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Implementation of JS in form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Basics Of Angular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2263" y="380260"/>
            <a:ext cx="5639082" cy="686540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DREAM SOCCER LEAGUE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2916" y="1164454"/>
            <a:ext cx="10829277" cy="5410200"/>
          </a:xfrm>
        </p:spPr>
        <p:txBody>
          <a:bodyPr>
            <a:no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 BASED WEB APPLICATION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PROJECT CONSTITUTES THREE MODULES:</a:t>
            </a:r>
          </a:p>
          <a:p>
            <a:pPr marL="36576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1. ADMIN MODULE</a:t>
            </a:r>
          </a:p>
          <a:p>
            <a:pPr marL="36576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2. TEAM MODULE</a:t>
            </a:r>
          </a:p>
          <a:p>
            <a:pPr marL="36576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3. USER MODULE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ADMIN MODULE THE ADMIN CAN LOG IN AND SIMULATE THE</a:t>
            </a:r>
          </a:p>
          <a:p>
            <a:pPr marL="36576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MATCHES BETWEEN THE REGISTERED TEAMS</a:t>
            </a:r>
          </a:p>
          <a:p>
            <a:pPr marL="650875" lvl="1" indent="-207963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IN THE TEAM MODULE FIRST A TEAM IS REGISTERED USING A SIGN IN</a:t>
            </a:r>
          </a:p>
          <a:p>
            <a:pPr marL="36576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PAGE. THE TEAMS CAN VIEW THE LEAGUE TABLE AND THE FIXTURES.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USER MODULE A USER CAN SIGN IN THE APPLICATION BY FILLING</a:t>
            </a:r>
          </a:p>
          <a:p>
            <a:pPr marL="36576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HIS/HER DETAILS. </a:t>
            </a:r>
          </a:p>
          <a:p>
            <a:pPr marL="650875" lvl="1" indent="-207963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CAN MAKE HIS OWN TEAM OF 5 PLAYERS BY CHOOSING BETWEEN THE</a:t>
            </a:r>
          </a:p>
          <a:p>
            <a:pPr marL="36576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CURRENTLY PLAYING 2 TEAMS.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075" y="554182"/>
            <a:ext cx="5612630" cy="711200"/>
          </a:xfrm>
        </p:spPr>
        <p:txBody>
          <a:bodyPr/>
          <a:lstStyle/>
          <a:p>
            <a:r>
              <a:rPr dirty="0"/>
              <a:t>Project Implementation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8529" t="15968" r="3253" b="8863"/>
          <a:stretch/>
        </p:blipFill>
        <p:spPr>
          <a:xfrm>
            <a:off x="64656" y="1431636"/>
            <a:ext cx="5418730" cy="298334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217" t="14759" r="1328" b="7944"/>
          <a:stretch/>
        </p:blipFill>
        <p:spPr>
          <a:xfrm>
            <a:off x="5756180" y="1390072"/>
            <a:ext cx="6353657" cy="28771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74" t="10561" r="3031" b="8762"/>
          <a:stretch/>
        </p:blipFill>
        <p:spPr>
          <a:xfrm>
            <a:off x="2733689" y="140853"/>
            <a:ext cx="6992201" cy="322118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306" t="15066" r="3132" b="8169"/>
          <a:stretch/>
        </p:blipFill>
        <p:spPr>
          <a:xfrm>
            <a:off x="2682827" y="3429000"/>
            <a:ext cx="7176155" cy="32881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848" t="14460" r="2898" b="8420"/>
          <a:stretch/>
        </p:blipFill>
        <p:spPr>
          <a:xfrm>
            <a:off x="378785" y="172778"/>
            <a:ext cx="6891204" cy="3150003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63" t="15844" r="2239" b="8133"/>
          <a:stretch/>
        </p:blipFill>
        <p:spPr>
          <a:xfrm>
            <a:off x="3665263" y="3322782"/>
            <a:ext cx="7361005" cy="32793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479" r="3204" b="7821"/>
          <a:stretch/>
        </p:blipFill>
        <p:spPr>
          <a:xfrm>
            <a:off x="406399" y="198350"/>
            <a:ext cx="5923388" cy="32306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63" r="2239" b="8809"/>
          <a:stretch/>
        </p:blipFill>
        <p:spPr>
          <a:xfrm>
            <a:off x="4584429" y="3455256"/>
            <a:ext cx="6323717" cy="34027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33334" y="479571"/>
            <a:ext cx="2897139" cy="840509"/>
          </a:xfrm>
        </p:spPr>
        <p:txBody>
          <a:bodyPr>
            <a:normAutofit/>
          </a:bodyPr>
          <a:lstStyle/>
          <a:p>
            <a:r>
              <a:rPr sz="32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4278" y="1657147"/>
            <a:ext cx="9159393" cy="3880773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ym typeface="+mn-ea"/>
              </a:rPr>
              <a:t>Industrial Training program in Zensar Technologies had given opportunities to us to prepare ourselves as future IT experts, which has helped us to improve our hands on experience.</a:t>
            </a:r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0B502-A8D7-48F6-865B-53DEBFB8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0391" y="2751891"/>
            <a:ext cx="7171217" cy="1354217"/>
          </a:xfrm>
        </p:spPr>
        <p:txBody>
          <a:bodyPr>
            <a:normAutofit lnSpcReduction="10000"/>
          </a:bodyPr>
          <a:lstStyle/>
          <a:p>
            <a:pPr marL="0" indent="0" algn="ctr" rtl="0">
              <a:buNone/>
            </a:pPr>
            <a:r>
              <a:rPr lang="en-US" sz="8800" b="1" kern="120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64787"/>
                </a:solidFill>
                <a:effectLst>
                  <a:outerShdw blurRad="12700" dist="38100" dir="2700000" algn="tl" rotWithShape="0">
                    <a:srgbClr val="D64787">
                      <a:lumMod val="60000"/>
                      <a:lumOff val="40000"/>
                    </a:srgbClr>
                  </a:outerShdw>
                </a:effectLst>
                <a:latin typeface="Arial" charset="0"/>
                <a:cs typeface="Arial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869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4756-FA93-4CA4-8EB9-B0C3A33D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345" y="661066"/>
            <a:ext cx="6225309" cy="7798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Implant Training</a:t>
            </a:r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071B28-581A-421F-8844-DE61124D2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042314"/>
              </p:ext>
            </p:extLst>
          </p:nvPr>
        </p:nvGraphicFramePr>
        <p:xfrm>
          <a:off x="789709" y="1440872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5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5718" y="653989"/>
            <a:ext cx="7206037" cy="606641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5090" y="1545454"/>
            <a:ext cx="9972910" cy="4282691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Core Java</a:t>
            </a: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Advanced Java</a:t>
            </a: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Web Technologies : HTML,CSS &amp; JS</a:t>
            </a: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Project: DREAM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SOCCER LEAGUE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4619" y="381000"/>
            <a:ext cx="5252950" cy="775317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Core </a:t>
            </a:r>
            <a:r>
              <a:rPr sz="3200" b="1" dirty="0">
                <a:latin typeface="Arial" panose="020B0604020202020204" pitchFamily="34" charset="0"/>
                <a:cs typeface="Arial" panose="020B0604020202020204" pitchFamily="34" charset="0"/>
              </a:rPr>
              <a:t>Java Content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246" y="1156317"/>
            <a:ext cx="7482397" cy="4987031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Phases of Project Development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Getter and Setter methods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Java Virtual Machine (JVM)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Constructors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Java Beans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Abstract keyword, Method &amp; Class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Steps of Project Creation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71960" y="389138"/>
            <a:ext cx="6504700" cy="677662"/>
          </a:xfrm>
        </p:spPr>
        <p:txBody>
          <a:bodyPr>
            <a:normAutofit/>
          </a:bodyPr>
          <a:lstStyle/>
          <a:p>
            <a:r>
              <a:rPr sz="3200" b="1" dirty="0">
                <a:latin typeface="Arial" panose="020B0604020202020204" pitchFamily="34" charset="0"/>
                <a:cs typeface="Arial" panose="020B0604020202020204" pitchFamily="34" charset="0"/>
              </a:rPr>
              <a:t>Java </a:t>
            </a:r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3200" b="1" dirty="0">
                <a:latin typeface="Arial" panose="020B0604020202020204" pitchFamily="34" charset="0"/>
                <a:cs typeface="Arial" panose="020B0604020202020204" pitchFamily="34" charset="0"/>
              </a:rPr>
              <a:t> Content</a:t>
            </a:r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             Cont.…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86900" y="1155576"/>
            <a:ext cx="4801340" cy="5410200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 Handling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Assertion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Inner Classes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Constructors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 Threading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Synchronization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File Systems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RDBMS</a:t>
            </a:r>
          </a:p>
          <a:p>
            <a:pPr marL="36576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4163221-D4ED-4069-8644-08BA0AC8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3" y="428232"/>
            <a:ext cx="5096658" cy="2959559"/>
          </a:xfrm>
          <a:prstGeom prst="rect">
            <a:avLst/>
          </a:prstGeom>
        </p:spPr>
      </p:pic>
      <p:pic>
        <p:nvPicPr>
          <p:cNvPr id="4" name="Picture 4" descr="A picture containing lotion, mug&#10;&#10;Description generated with very high confidence">
            <a:extLst>
              <a:ext uri="{FF2B5EF4-FFF2-40B4-BE49-F238E27FC236}">
                <a16:creationId xmlns:a16="http://schemas.microsoft.com/office/drawing/2014/main" id="{6F23CB92-5A42-45DE-8B6E-66E222714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60" y="0"/>
            <a:ext cx="4038600" cy="377346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6DF1C0-E433-423E-9F4F-D56E6EBC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903" y="3429000"/>
            <a:ext cx="4219575" cy="30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4BC0C9-EECF-4C7E-AF4B-4B7CE100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88" y="629303"/>
            <a:ext cx="8357004" cy="43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3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1738F154-A9A5-41ED-BAAE-3A7977DA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35" y="815728"/>
            <a:ext cx="10296730" cy="522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38794" y="381000"/>
            <a:ext cx="5643567" cy="828583"/>
          </a:xfrm>
        </p:spPr>
        <p:txBody>
          <a:bodyPr>
            <a:normAutofit/>
          </a:bodyPr>
          <a:lstStyle/>
          <a:p>
            <a:r>
              <a:rPr sz="3200" b="1" dirty="0">
                <a:latin typeface="Arial" panose="020B0604020202020204" pitchFamily="34" charset="0"/>
                <a:cs typeface="Arial" panose="020B0604020202020204" pitchFamily="34" charset="0"/>
              </a:rPr>
              <a:t>Advanced </a:t>
            </a:r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Java Contents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11188" y="1066800"/>
            <a:ext cx="8229600" cy="5410200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Client Server Architecture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 Protocol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Servlets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Servlet Life Cycle Methods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Web.xml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Servlet Collaboration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Filters &amp; Listeners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Session Tracking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</TotalTime>
  <Words>386</Words>
  <Application>Microsoft Office PowerPoint</Application>
  <PresentationFormat>Widescreen</PresentationFormat>
  <Paragraphs>90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Times New Roman</vt:lpstr>
      <vt:lpstr>Trebuchet MS</vt:lpstr>
      <vt:lpstr>Wingdings 2</vt:lpstr>
      <vt:lpstr>Wingdings 3</vt:lpstr>
      <vt:lpstr>Facet</vt:lpstr>
      <vt:lpstr>Zensar Technologies</vt:lpstr>
      <vt:lpstr>Implant Training</vt:lpstr>
      <vt:lpstr>OUTLINE</vt:lpstr>
      <vt:lpstr>Core Java Content</vt:lpstr>
      <vt:lpstr>Java – Content             Cont.…</vt:lpstr>
      <vt:lpstr>PowerPoint Presentation</vt:lpstr>
      <vt:lpstr>PowerPoint Presentation</vt:lpstr>
      <vt:lpstr>PowerPoint Presentation</vt:lpstr>
      <vt:lpstr>Advanced Java Contents</vt:lpstr>
      <vt:lpstr>Advanced Java Contents           Contd…</vt:lpstr>
      <vt:lpstr>Web Technologies</vt:lpstr>
      <vt:lpstr>DREAM SOCCER LEAGUE</vt:lpstr>
      <vt:lpstr>Project Implementation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Zensar Technologies</dc:title>
  <dc:creator>jayak</dc:creator>
  <cp:lastModifiedBy>shubhankar gupta</cp:lastModifiedBy>
  <cp:revision>11</cp:revision>
  <dcterms:created xsi:type="dcterms:W3CDTF">2019-12-13T13:32:54Z</dcterms:created>
  <dcterms:modified xsi:type="dcterms:W3CDTF">2019-12-13T18:40:59Z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